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4" d="100"/>
          <a:sy n="64" d="100"/>
        </p:scale>
        <p:origin x="-1554" y="-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8770-5D16-4C96-85C2-C3CE629CEE9C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EE4BC-FC8E-4701-96F8-ECCF30F8D5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93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8770-5D16-4C96-85C2-C3CE629CEE9C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EE4BC-FC8E-4701-96F8-ECCF30F8D5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59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8770-5D16-4C96-85C2-C3CE629CEE9C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EE4BC-FC8E-4701-96F8-ECCF30F8D5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76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8770-5D16-4C96-85C2-C3CE629CEE9C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EE4BC-FC8E-4701-96F8-ECCF30F8D5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082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8770-5D16-4C96-85C2-C3CE629CEE9C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EE4BC-FC8E-4701-96F8-ECCF30F8D5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41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8770-5D16-4C96-85C2-C3CE629CEE9C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EE4BC-FC8E-4701-96F8-ECCF30F8D5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67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8770-5D16-4C96-85C2-C3CE629CEE9C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EE4BC-FC8E-4701-96F8-ECCF30F8D5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88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8770-5D16-4C96-85C2-C3CE629CEE9C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EE4BC-FC8E-4701-96F8-ECCF30F8D5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72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8770-5D16-4C96-85C2-C3CE629CEE9C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EE4BC-FC8E-4701-96F8-ECCF30F8D5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628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8770-5D16-4C96-85C2-C3CE629CEE9C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EE4BC-FC8E-4701-96F8-ECCF30F8D5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701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8770-5D16-4C96-85C2-C3CE629CEE9C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EE4BC-FC8E-4701-96F8-ECCF30F8D5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96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88770-5D16-4C96-85C2-C3CE629CEE9C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EE4BC-FC8E-4701-96F8-ECCF30F8D5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62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8" b="11695"/>
          <a:stretch/>
        </p:blipFill>
        <p:spPr bwMode="auto">
          <a:xfrm>
            <a:off x="791680" y="-1"/>
            <a:ext cx="7308712" cy="3356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7" r="1381" b="6916"/>
          <a:stretch/>
        </p:blipFill>
        <p:spPr bwMode="auto">
          <a:xfrm>
            <a:off x="800232" y="3140968"/>
            <a:ext cx="7300160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23" r="1727" b="7531"/>
          <a:stretch/>
        </p:blipFill>
        <p:spPr bwMode="auto">
          <a:xfrm>
            <a:off x="791680" y="5877272"/>
            <a:ext cx="7308712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38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7" r="2433" b="7825"/>
          <a:stretch/>
        </p:blipFill>
        <p:spPr bwMode="auto">
          <a:xfrm>
            <a:off x="683569" y="4005064"/>
            <a:ext cx="7766982" cy="2700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1" b="8817"/>
          <a:stretch/>
        </p:blipFill>
        <p:spPr bwMode="auto">
          <a:xfrm>
            <a:off x="683569" y="31842"/>
            <a:ext cx="7766982" cy="3973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734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94" r="1990" b="7408"/>
          <a:stretch/>
        </p:blipFill>
        <p:spPr bwMode="auto">
          <a:xfrm>
            <a:off x="683568" y="4538020"/>
            <a:ext cx="7920880" cy="2319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4" b="8249"/>
          <a:stretch/>
        </p:blipFill>
        <p:spPr bwMode="auto">
          <a:xfrm>
            <a:off x="683568" y="28900"/>
            <a:ext cx="7950766" cy="4624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790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1" r="1612" b="6301"/>
          <a:stretch/>
        </p:blipFill>
        <p:spPr bwMode="auto">
          <a:xfrm>
            <a:off x="539552" y="3573016"/>
            <a:ext cx="822969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" b="21107"/>
          <a:stretch/>
        </p:blipFill>
        <p:spPr bwMode="auto">
          <a:xfrm>
            <a:off x="539552" y="0"/>
            <a:ext cx="8229694" cy="3693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574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27" r="1941" b="5801"/>
          <a:stretch/>
        </p:blipFill>
        <p:spPr bwMode="auto">
          <a:xfrm>
            <a:off x="395536" y="5373216"/>
            <a:ext cx="8316416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4" b="10655"/>
          <a:stretch/>
        </p:blipFill>
        <p:spPr bwMode="auto">
          <a:xfrm>
            <a:off x="395536" y="116632"/>
            <a:ext cx="8316416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250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chethan at</dc:creator>
  <cp:lastModifiedBy>chethan at</cp:lastModifiedBy>
  <cp:revision>11</cp:revision>
  <dcterms:created xsi:type="dcterms:W3CDTF">2018-03-30T16:59:02Z</dcterms:created>
  <dcterms:modified xsi:type="dcterms:W3CDTF">2018-03-31T04:57:13Z</dcterms:modified>
</cp:coreProperties>
</file>